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29-Apr-18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C02F6D-1C31-4418-BE78-EFDD4460F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6760" y="3562099"/>
            <a:ext cx="8058150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522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tart+singleplayer">
            <a:hlinkClick r:id="" action="ppaction://media"/>
            <a:extLst>
              <a:ext uri="{FF2B5EF4-FFF2-40B4-BE49-F238E27FC236}">
                <a16:creationId xmlns:a16="http://schemas.microsoft.com/office/drawing/2014/main" id="{20CFE735-742D-40A8-AE9C-CBA997DE4E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804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0"/>
    </mc:Choice>
    <mc:Fallback>
      <p:transition spd="slow" advClick="0" advTm="5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ultiplayer">
            <a:hlinkClick r:id="" action="ppaction://media"/>
            <a:extLst>
              <a:ext uri="{FF2B5EF4-FFF2-40B4-BE49-F238E27FC236}">
                <a16:creationId xmlns:a16="http://schemas.microsoft.com/office/drawing/2014/main" id="{AE85E7AA-E73B-4FF7-9725-02D500A106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941090"/>
            <a:ext cx="12192000" cy="45529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0EB3491-FE03-473A-A3B0-839715AD7E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52675" y="975308"/>
            <a:ext cx="7486650" cy="60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154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70</TotalTime>
  <Words>0</Words>
  <Application>Microsoft Office PowerPoint</Application>
  <PresentationFormat>Widescreen</PresentationFormat>
  <Paragraphs>0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Celestial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GravitySHift</dc:title>
  <dc:creator>Paul Stefanescu</dc:creator>
  <cp:lastModifiedBy>Paul Stefanescu</cp:lastModifiedBy>
  <cp:revision>3</cp:revision>
  <dcterms:created xsi:type="dcterms:W3CDTF">2018-04-29T12:28:19Z</dcterms:created>
  <dcterms:modified xsi:type="dcterms:W3CDTF">2018-04-29T13:38:49Z</dcterms:modified>
</cp:coreProperties>
</file>

<file path=docProps/thumbnail.jpeg>
</file>